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6" r:id="rId12"/>
    <p:sldId id="264" r:id="rId13"/>
    <p:sldId id="267" r:id="rId14"/>
    <p:sldId id="269" r:id="rId15"/>
    <p:sldId id="270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B406-CB69-4A39-9D0C-1719B4CAF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A4DE9-523F-4A2F-BB7D-294743B87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050E0-F643-4C1E-8F54-A11F4A5B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CA9D1-0E7E-45F3-A05D-5C634BBF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9CAD0-5AC3-4F35-A77D-D3AE1460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1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DB71-EBD2-4A4B-AFE7-CE8E1CE90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40D85-A486-4C53-A814-02D7D258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2A345-6EED-48F6-BFB9-BB3540E20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12459-62D3-49CD-8B4F-0B0370A8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58DD5-BC62-4EB9-846E-E9F35ED1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5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86BEA8-30CD-4126-AC38-91C9081F8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2AB0CC-BB8D-40AE-BE48-B7470D2B7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38AD0-962E-4B7B-916B-C73AEB7DD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0907D-2AC7-486C-9188-C0F5C698F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084A1-9B9A-4C3C-9478-CB4A2ED7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1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B94B4-DB9E-4B72-91FA-9DCD760D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07AB9-8A21-484E-937E-11F4EB958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E622D-3882-4629-B448-8D3237EF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65FC1-7456-4151-BB41-9A9B6A391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020BF-9BD6-4D1D-98A3-9E5C1CFF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155C8-4BBD-480E-9482-4F8E2568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FE0D4-F5FC-4354-AB24-68D2C3957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64194-FAC7-4D1D-A4D3-97D283D5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C5275-781E-4F86-ABFB-1E6112411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E4E0E-C006-4872-8FC8-0FD3C023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FE65-48F0-4EFF-9E75-A592499F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27FAD-F76D-400D-A172-78722C0871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71BCD-95A5-453F-B104-4393A39C1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83A01-AF71-422B-B942-34C76BED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9FCB5-9C06-486F-8E63-4AFB061A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E4667-3C13-43C1-8211-05A820A6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0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210D6-9410-46DC-8564-F26645F42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1A452-EC16-4FA2-AD27-0BDA5FE1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5EC17-BCD6-4BA1-BD59-E4146B3D0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E2880-3B76-4042-9590-46EBD3924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4E756-0E23-4A76-B8E6-EC21EF6E6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51A04-A40E-4002-9CD0-BF6430B57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54C1C5-4D5A-481E-A211-02B0C6D93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7B23E-34DA-4DC5-BFA0-36835ADF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8DE7-9F02-41BD-B802-FA07A7EF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DEDE3-AD7D-4D1E-94F5-D587AFBC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3B481-0B07-4A19-9C06-B96619FF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AD53A-D2CC-459C-8462-87D760C2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1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8E7D4-E27D-4F20-AF9F-766378D1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C98F5-BD4B-4968-97EC-BCEDB448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AA799-4224-4C6B-8377-A640285AD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6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6523-42A9-42EA-B76C-603384010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2007E-B944-44EE-AB7B-B6063A6F0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8D4CA-B899-4355-820E-A6815ACEB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56027-2303-444B-9A12-0CB40178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F6C40-C27B-4265-A1E4-859BED5EC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84934-0D36-4B44-9059-DA51986A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5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98AA5-757D-4FBD-9EB0-4AF19B2B3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531CF-7FF3-4CDF-80C4-FFB0D3436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631DE-5DDF-4173-A8B5-5100647AB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F8AC9-2483-4ABC-B677-C431AEF3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B82D8-6339-43E0-80DB-06B4C528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02D29-1371-42ED-9167-48F8ED42C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C52CD-AB4D-4844-91C6-26FBE0A2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FAD8-7068-490B-9E12-5EF114446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3A2D0-F53E-45B5-B4D7-DDB0838DC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3CD8-ED6C-4B5E-8F75-361323D17F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48C19-D1EA-44BB-877F-3CE53486D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6C245-73F1-4B87-A32B-4FBD0FCE1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A1BA5-6246-4F9F-9666-59DED4E91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56EA-5FCE-41B9-8293-E010B358F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646" y="292369"/>
            <a:ext cx="9144000" cy="1311348"/>
          </a:xfrm>
        </p:spPr>
        <p:txBody>
          <a:bodyPr/>
          <a:lstStyle/>
          <a:p>
            <a:r>
              <a:rPr lang="en-US" b="1" dirty="0"/>
              <a:t>10.7 Polar Coordinates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15D72-B5DA-4F45-88A1-FA5AAB29A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29D9CB5-B90E-4336-A4A1-05CB06604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487" y="1841611"/>
            <a:ext cx="896302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968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EEE8-434F-4C1D-B5EF-90EEDD71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Converting: Polar to Rectangular Coordinates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31C99A9-6D96-4A12-806A-B36B42DDD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8588" y="2546853"/>
            <a:ext cx="7899356" cy="41853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826CEE-DBFA-4CA2-A3F2-C5C03CA0F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265" y="1477169"/>
            <a:ext cx="3772123" cy="879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A04849-CD3D-4DFD-8A2F-AA0E73FDB3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981" y="1453356"/>
            <a:ext cx="3232754" cy="90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48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5B37D-8F77-4C22-9E65-0916C211B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Converting: Polar to Rectangular Coordinates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1D23CD-ED69-4D2F-835A-40C8CE227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265" y="1477169"/>
            <a:ext cx="3772123" cy="879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33B5B6-F46E-473A-91D9-340793101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981" y="1453356"/>
            <a:ext cx="3232754" cy="9034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103A95-888E-469F-A1F0-D7807677A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532" y="2491770"/>
            <a:ext cx="82296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5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4C19-7868-41B4-9CD5-2DBB0762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Converting: Rectangular to Polar Coordinates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2E1DC5-79D6-4127-964C-C28548A15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17" y="1485900"/>
            <a:ext cx="2667000" cy="1152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F44A32-4E15-4A28-816D-D714387E5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9102" y="1690688"/>
            <a:ext cx="3000375" cy="742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472744-3997-4910-B0AA-D194289030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5018" y="2790825"/>
            <a:ext cx="7924800" cy="40671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98DDA47-953C-4479-B9AA-7672B5E12C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0500" y="3298871"/>
            <a:ext cx="1552575" cy="6477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4903BD2-90C4-4DCF-864E-77481E36E1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2877" y="3421063"/>
            <a:ext cx="23050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4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9F55E-AC56-4C1E-8AF1-0F7DA52C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Converting: Rectangular to Polar Coordinates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D2BB59-E3B4-4ECB-B62F-6516DE4F3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17" y="1485900"/>
            <a:ext cx="2667000" cy="1152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C32178-6F26-4C01-A383-621345686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9102" y="1690688"/>
            <a:ext cx="3000375" cy="742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758769-0409-47B6-A497-7F1EF0EA0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6117" y="2773362"/>
            <a:ext cx="79248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1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A1A5-C319-42E4-AEE2-C3FB4AE4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 Equations: Rectangular to Polar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232D-DD5A-4E2A-A06A-84A265F3C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Steps:</a:t>
            </a:r>
          </a:p>
          <a:p>
            <a:pPr lvl="1"/>
            <a:r>
              <a:rPr lang="en-US" dirty="0"/>
              <a:t>Substitute for x and y</a:t>
            </a:r>
          </a:p>
          <a:p>
            <a:pPr lvl="1"/>
            <a:r>
              <a:rPr lang="en-US" dirty="0"/>
              <a:t>Solve for “r”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E9F326-E67E-428E-BB10-DDE573CFA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75" y="1942554"/>
            <a:ext cx="6993296" cy="370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90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79D5-DF16-43CE-923E-7962ECCB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 Equations: Rectangular to Polar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4AF8A9-084D-41BE-A993-DE9F48BCE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072" y="2039144"/>
            <a:ext cx="74199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62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3FAF3-8AE2-4783-97F1-5FA9898D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Converting Equations: Polar to Rectangular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7014AE-9317-4771-A8D5-E8F261ED19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Must think to solve these- manipulate the equation to match with one of the four equations used to convert points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1.) r = 2			2.)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			3.)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7014AE-9317-4771-A8D5-E8F261ED19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8685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A7628-B7D1-4C7B-BC00-D5181B0B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48EC7-8A90-4F0D-87CE-3A222BD319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4.) r = 1			5.)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			6.)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𝑐𝑠𝑐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48EC7-8A90-4F0D-87CE-3A222BD319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604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EC6F-EC15-40A9-AC31-7AECC835E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Practice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D5FC1-076A-442E-8CAA-07E99D48B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Pg</a:t>
            </a:r>
            <a:r>
              <a:rPr lang="en-US" dirty="0"/>
              <a:t> 783 # 1-4, 6, 10-14 even, 18-24 even, 34-42 even, 50-56 even</a:t>
            </a:r>
          </a:p>
        </p:txBody>
      </p:sp>
    </p:spTree>
    <p:extLst>
      <p:ext uri="{BB962C8B-B14F-4D97-AF65-F5344CB8AC3E}">
        <p14:creationId xmlns:p14="http://schemas.microsoft.com/office/powerpoint/2010/main" val="733734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20F7F-66F0-4F95-B024-77B161BF7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HMWK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E1BFF-4D45-470C-835C-AD3AEC307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Pg</a:t>
            </a:r>
            <a:r>
              <a:rPr lang="en-US"/>
              <a:t> 783 # 9-13 odd, 17-23 odd, 33-41 odd, 49-55 odd</a:t>
            </a:r>
          </a:p>
        </p:txBody>
      </p:sp>
    </p:spTree>
    <p:extLst>
      <p:ext uri="{BB962C8B-B14F-4D97-AF65-F5344CB8AC3E}">
        <p14:creationId xmlns:p14="http://schemas.microsoft.com/office/powerpoint/2010/main" val="390952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00B8-CB43-417D-BE26-836574C7B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Definitions/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0DB5C-4289-4C06-A643-8448B757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0000"/>
                </a:solidFill>
                <a:highlight>
                  <a:srgbClr val="FFFF00"/>
                </a:highlight>
              </a:rPr>
              <a:t>Polar </a:t>
            </a:r>
            <a:r>
              <a:rPr lang="en-US" u="sng" err="1">
                <a:solidFill>
                  <a:srgbClr val="FF0000"/>
                </a:solidFill>
                <a:highlight>
                  <a:srgbClr val="FFFF00"/>
                </a:highlight>
              </a:rPr>
              <a:t>coordinates</a:t>
            </a:r>
            <a:r>
              <a:rPr lang="en-US" u="sng">
                <a:solidFill>
                  <a:srgbClr val="FF0000"/>
                </a:solidFill>
                <a:highlight>
                  <a:srgbClr val="FFFF00"/>
                </a:highlight>
              </a:rPr>
              <a:t>:</a:t>
            </a:r>
            <a:r>
              <a:rPr lang="en-US"/>
              <a:t> a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way to plot points using a directed angle and  			a directed distance.</a:t>
            </a:r>
          </a:p>
          <a:p>
            <a:r>
              <a:rPr lang="en-US" dirty="0"/>
              <a:t>Written as: </a:t>
            </a:r>
            <a:r>
              <a:rPr lang="en-US" dirty="0">
                <a:solidFill>
                  <a:srgbClr val="FFFF00"/>
                </a:solidFill>
              </a:rPr>
              <a:t>(r, </a:t>
            </a:r>
            <a:r>
              <a:rPr lang="el-GR" dirty="0">
                <a:solidFill>
                  <a:srgbClr val="FFFF00"/>
                </a:solidFill>
              </a:rPr>
              <a:t>ϴ</a:t>
            </a:r>
            <a:r>
              <a:rPr lang="en-US" dirty="0">
                <a:solidFill>
                  <a:srgbClr val="FFFF00"/>
                </a:solidFill>
              </a:rPr>
              <a:t>) </a:t>
            </a:r>
            <a:r>
              <a:rPr lang="en-US" dirty="0"/>
              <a:t>where r is the radius (distance) and </a:t>
            </a:r>
            <a:r>
              <a:rPr lang="el-GR" dirty="0"/>
              <a:t>ϴ</a:t>
            </a:r>
            <a:r>
              <a:rPr lang="en-US" dirty="0"/>
              <a:t> is the angle</a:t>
            </a:r>
          </a:p>
          <a:p>
            <a:r>
              <a:rPr lang="en-US" dirty="0"/>
              <a:t>Uses concentric circles and angles in standard position</a:t>
            </a:r>
          </a:p>
          <a:p>
            <a:r>
              <a:rPr lang="en-US" dirty="0"/>
              <a:t>Each point can have may different polar coordinates to represent it (unlike rectangular coordinates- which only have 1)</a:t>
            </a:r>
          </a:p>
        </p:txBody>
      </p:sp>
    </p:spTree>
    <p:extLst>
      <p:ext uri="{BB962C8B-B14F-4D97-AF65-F5344CB8AC3E}">
        <p14:creationId xmlns:p14="http://schemas.microsoft.com/office/powerpoint/2010/main" val="181825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63CE-DEB5-4C3A-96CB-AEA72DC1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36D8A-F0BE-4591-B517-F722979B0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D6904-38DA-4017-9E7F-A1DE87088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6" y="515088"/>
            <a:ext cx="11346737" cy="548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9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72B0-0C13-417B-BD39-083043EB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Graphing Polar Coordinates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75FF03-7510-4332-8063-25E0A6C53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504" y="5036234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1D105E-04FF-4CBE-8A2D-68C020F2C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4371975" cy="4514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941232-8E37-46F7-AC2E-02A60D3FEB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304" y="2234903"/>
            <a:ext cx="44767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4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10E5-57F5-4B2C-8660-18948D304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348" y="374315"/>
            <a:ext cx="10515600" cy="1325563"/>
          </a:xfrm>
        </p:spPr>
        <p:txBody>
          <a:bodyPr/>
          <a:lstStyle/>
          <a:p>
            <a:r>
              <a:rPr lang="en-US" b="1" u="sng" dirty="0"/>
              <a:t>Graphing Polar Coordinates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42354-E4AD-43E8-A325-2A7C2BD38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C0DF28-E479-4AA8-802F-C095ADB54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36" y="1690688"/>
            <a:ext cx="4371975" cy="451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6DFE41-105F-4582-B259-9B8EC5265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355" y="2085304"/>
            <a:ext cx="52959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3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421A-0655-477F-9773-C3B7BEC9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Multiple Representations of Polar Coordinates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DD1C4-D323-4DBA-988E-960E960F7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8B89A1-DA4F-4743-B140-A2D78C026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9748"/>
            <a:ext cx="9775329" cy="497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80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A576E-D62A-4E99-8AFB-6B207932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Multiple Representations of Polar Coordinates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91AD548-DFDF-40F1-A089-F8C1B60489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7662" y="2572800"/>
            <a:ext cx="3817514" cy="35747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907FF0-165B-40FA-BF42-4FFC38143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699" y="1690688"/>
            <a:ext cx="2505075" cy="1809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F9AE17-992A-4F51-9F32-A2A9D76DE1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36" y="1690688"/>
            <a:ext cx="437197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0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3537-57C1-41E6-BC71-EB4EF6616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Multiple Representations of Polar Coordinates</a:t>
            </a:r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2BE68417-C357-45C9-95B5-B25DA4524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662" y="2572800"/>
            <a:ext cx="3817514" cy="35747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6B4F2D-3CB6-4730-8B0B-91BA47088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324" y="1690688"/>
            <a:ext cx="2409825" cy="1762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6CEAEB-59F3-47B8-B95C-442CF075D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36" y="1825625"/>
            <a:ext cx="437197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88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CF40-DEEB-44C8-845B-694960D0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Conversions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533BF6-C727-4AF7-8843-579A4169E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324" y="1573610"/>
            <a:ext cx="4749487" cy="485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2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163</Words>
  <Application>Microsoft Office PowerPoint</Application>
  <PresentationFormat>Widescreen</PresentationFormat>
  <Paragraphs>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10.7 Polar Coordinates</vt:lpstr>
      <vt:lpstr>Definitions/ Characteristics</vt:lpstr>
      <vt:lpstr>PowerPoint Presentation</vt:lpstr>
      <vt:lpstr>Graphing Polar Coordinates</vt:lpstr>
      <vt:lpstr>Graphing Polar Coordinates</vt:lpstr>
      <vt:lpstr>Multiple Representations of Polar Coordinates</vt:lpstr>
      <vt:lpstr>Multiple Representations of Polar Coordinates</vt:lpstr>
      <vt:lpstr>Multiple Representations of Polar Coordinates</vt:lpstr>
      <vt:lpstr>Conversions</vt:lpstr>
      <vt:lpstr>Converting: Polar to Rectangular Coordinates</vt:lpstr>
      <vt:lpstr>Converting: Polar to Rectangular Coordinates</vt:lpstr>
      <vt:lpstr>Converting: Rectangular to Polar Coordinates</vt:lpstr>
      <vt:lpstr>Converting: Rectangular to Polar Coordinates</vt:lpstr>
      <vt:lpstr>Converting Equations: Rectangular to Polar</vt:lpstr>
      <vt:lpstr>Converting Equations: Rectangular to Polar</vt:lpstr>
      <vt:lpstr>Converting Equations: Polar to Rectangular</vt:lpstr>
      <vt:lpstr>More examples</vt:lpstr>
      <vt:lpstr>Practice problems</vt:lpstr>
      <vt:lpstr>HMWK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10.7 Polar Coordinates</dc:title>
  <dc:creator>LAKE, JEFF</dc:creator>
  <cp:lastModifiedBy>LAKE, JEFF</cp:lastModifiedBy>
  <cp:revision>19</cp:revision>
  <cp:lastPrinted>2017-12-07T16:11:14Z</cp:lastPrinted>
  <dcterms:created xsi:type="dcterms:W3CDTF">2017-12-05T01:17:37Z</dcterms:created>
  <dcterms:modified xsi:type="dcterms:W3CDTF">2017-12-07T16:12:01Z</dcterms:modified>
</cp:coreProperties>
</file>